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772" r:id="rId2"/>
    <p:sldId id="1773" r:id="rId3"/>
    <p:sldId id="1774" r:id="rId4"/>
    <p:sldId id="1775" r:id="rId5"/>
    <p:sldId id="17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C083F4-7505-443E-A2A0-8057D217CF66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D1D23-D252-4853-80A6-BC2751ABCC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52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altLang="en-US" dirty="0">
              <a:latin typeface="Calibri" panose="020F050202020403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>
            <a:lvl1pPr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22CA93-F4EA-4581-9A60-0C42B300E616}" type="slidenum">
              <a:rPr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6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5A951-6851-45A5-BF8D-A1AD5A65E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93E30-8830-4FF9-A7AE-8E7739808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68980B-99BF-42CD-B383-E83339A56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FB95A-58F2-4EED-BA09-8B5F56FC0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6F3EC-8497-41D4-8A97-F7C78122C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94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CC261-0C24-4F89-9D6C-13FF286B3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6984C-FA39-4BE5-ACA6-AD1BFC5B9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39584-83D3-4E19-B859-8E09EC216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4C834-E68C-4F20-AE4A-270108AA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AE6D4-5D78-4809-8D24-45B0E8DCD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6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C9D4A1-2017-4D7C-84F3-1561B7140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E3FC4E-84BB-44C1-9AA1-A5BAA6FE9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7F1B0-E428-43FF-A7E2-95525987E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4824E-F819-4BA0-ADD2-C0F850A18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DB450-F53B-4F5B-A7F2-8A7CDA1D2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36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7B6E3-4D8E-4C71-B5CA-D127CC9E5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728B7-537D-4CE6-A8A5-D033B1980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E6F23-691A-40D6-859B-0F6B964D0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0E4EA-6078-41DA-9F7A-1FBAB70E9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EF248-C7F6-4AED-8E97-B3537203A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1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01914-F4D0-45CD-AE06-1A5EC3DA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C8978-6B34-46DB-BF6C-DFC2F2179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A084D-D4FA-40DA-A667-F7797CD55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91C2-64E8-4FD4-9B51-9CC06422D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FE556-BDA1-40A6-BAFF-31050315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0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C17AF-3FF4-487D-9A78-1C88DCB56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43C7E-CEB3-44FA-820F-34F6DCC563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2D8E6-B701-4E95-9609-7CEB89A4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D3CEC3-F1E3-4E92-B56A-1E9C6C36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C7A11-C4DB-4E15-9EB2-4AB465800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02128-E189-40E0-8249-1435F45C6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58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3407E-B957-4BA5-86B6-3469E2A2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1313B-B177-43B9-89CF-DF1120B60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15F81-2A60-48E4-B32D-9666C4AA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E4DADA-67DB-4245-A953-89BF07918D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50DCFE-6D65-4BA0-BFD0-78A9F2EBB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39E89-1695-4E4D-A4C9-41E823359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33528-5C1E-4530-8E58-2DA21F01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10BAF2-4C95-4454-A25F-AFACBAB12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29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6D2EF-D17B-47DD-BEE5-E1E097DB4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DB512D-40F7-4142-9430-7B272732B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87498F-C852-4AD6-AC75-0E996DED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8CEFC4-69B7-4B89-88EF-347CDF6F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61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24242-5F34-45F4-938A-6BDE51BAC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24B0B-566E-4AC5-ACBB-19D189A1B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81DED-86F9-492D-A0AA-76C38F72A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40C7D-23F5-41B0-81F1-B632A76E1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55D48-66C7-457F-905D-73472DA23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2F2212-FA84-4644-95FC-B0C6DFE42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8E57E8-A615-4702-A449-5EB241646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D49DD-342B-471E-97CF-14BAED995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B2782E-4CEA-41AD-B9D5-93F1EDF09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845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DC47D-9E34-4D1E-A7CC-9465F0734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8F9121-6A1E-426A-A7D7-4CE67411B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7BADA-EF5F-40DC-A2A0-7D0D36AE4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7566F-CC74-4D74-87A4-5C891F26A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6858B5-5E66-4848-B8E0-26761A05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21D7E-3725-42D1-94AC-7DFAF8781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99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BD2859-CF1B-4794-81A1-C5449774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043E7-4531-4A99-BB19-8DF1B2605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A5CE9-B9CE-4A3A-8065-037A65157F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43F02-6D07-4A33-9D39-4AB84FED345E}" type="datetimeFigureOut">
              <a:rPr lang="en-GB" smtClean="0"/>
              <a:t>30/11/2020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15ADF-6FCA-4CDD-8A34-40F7C6B6D1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BE032-854B-428E-9733-C82202ED4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0D4F7-7857-4A8C-AE57-DB25F9C7F4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79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666876" y="57151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6: Circulatory System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66875" y="549276"/>
          <a:ext cx="8788400" cy="5876921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511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0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5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97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4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the circulatory system</a:t>
                      </a: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7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blood vessels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Blood vessels are a series of tubes inside your body. They move blood to and from your heart.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4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drugs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drug is a chemical that is not food and that affects your body. Some drugs are given to people by doctors to make them healthy.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Your heart will beat about 115,000 times each day. Your heart pumps about 2,000 gallons of blood every day.</a:t>
                      </a: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4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atriums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atriums are the two uppermost chambers of the heart. Blood is pushed from the atriums to the ventricles.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102">
                <a:tc vMerge="1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intestine</a:t>
                      </a:r>
                    </a:p>
                  </a:txBody>
                  <a:tcPr marT="45734" marB="4573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entire trip around your body only takes blood about 20 seconds in total. Blood is what is used to transport oxygen, waste, nutrients, and more throughout the body.</a:t>
                      </a: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827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William Harvey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He was the first person to accurately describe the function of the heart and the circulation of blood around the body.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6" marB="45736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71">
                <a:tc>
                  <a:txBody>
                    <a:bodyPr/>
                    <a:lstStyle/>
                    <a:p>
                      <a:r>
                        <a:rPr lang="en-GB" altLang="en-US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cardiovascular</a:t>
                      </a:r>
                      <a:endParaRPr lang="en-GB" sz="14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blood circulatory system (cardiovascular system) delivers nutrients and oxygen to all cells in the body.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circulatory system topic: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circulatory system includes the heart, blood vessels and blood, and is vital for fighting diseases and maintaining proper temperature.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3403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ultrasound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ultrasound machine uses sound waves to take pictures of the inside of the body.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3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Identify and name the main parts of the human circulatory system.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function of the heart, blood vessels and blood.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impact of diet, exercise, drugs and life</a:t>
                      </a: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style on health.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the ways in which nutrients and water are transported in animals, including humans.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who William Harvey was.</a:t>
                      </a:r>
                      <a:endParaRPr lang="en-GB" sz="1100" b="0" u="none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1072">
                <a:tc rowSpan="2">
                  <a:txBody>
                    <a:bodyPr/>
                    <a:lstStyle/>
                    <a:p>
                      <a:r>
                        <a:rPr lang="en-GB" altLang="en-US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cardiologists</a:t>
                      </a:r>
                      <a:endParaRPr lang="en-GB" sz="14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cardiologist is a doctor with special training and skill in finding, treating and preventing diseases of the heart and blood vessels.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069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1" u="none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Because your heart is crucial to your survival, it’s important to keep it healthy with a well-balanced diet and exercise, and avoiding things that can damage it, like smoking.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297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capillaries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Capillaries are very thin blood vessels. They bring nutrients and oxygen to tissues and remove waste products.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484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pulse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Your heart has to push so much blood through your body that you can feel a little thump in your arteries each time the heart beats.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657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7" marB="45727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Your heart affects every part of your body. That also means that diet, lifestyle, and your emotional well-being can affect your heart.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297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ventricles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 ventricles are the two lower chambers in the heart.</a:t>
                      </a:r>
                    </a:p>
                    <a:p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3611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81739" y="968375"/>
            <a:ext cx="1322387" cy="226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666876" y="117476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6: Animal Classification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84338" y="583096"/>
          <a:ext cx="8823325" cy="592300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3681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2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5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6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2670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Classification of animals</a:t>
                      </a: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816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micro-organism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Micro-organisms are tiny. They are so small they can only be seen with a microscope.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1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largest vertebrate is the blue whale, which can grow to 25m long and weighs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140,000kg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81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vertebrates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vertebrate animal is one that has a backbone.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91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invertebrates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 invertebrate animal does not have a backbone and 97% of creatures belong to this group.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smallest vertebrate is thought to be a tiny frog called the Paedophryne amauensis. It only grows to about 8mm in length.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102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species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This is the grouping together of similar types of plants, animals and other organisms that can reproduce with each other.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1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Vertebrates tend to be much more intelligent than invertebrates.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16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fungi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Fungi are a classification or group of living organisms. This means they are not animals, plants, or bacteria.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7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Vertebrate animals can be either warm or cold-blooded. A cold-blooded animal cannot maintain a constant body temperature. The temperature of their body is determined by the outside surroundings.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875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monera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whole organism is made up of just one cell. This cell is more basic than cells of other organisms.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716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facts to know by the end of the classification of animals topic: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556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bacteria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Bacteria are tiny little organisms that are everywhere around us.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invertebrate is an animal that does not have a backbone. 97% of all animal species are invertebrates.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71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Be able to classify living things into broad groups according to observable characteristics and based on similarities and differences.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Know how living things have been classified.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u="none" baseline="0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Give reasons for classifying plants and animals based on specific characteristics. </a:t>
                      </a:r>
                      <a:endParaRPr lang="en-GB" sz="1100" b="0" u="none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265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protista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Protists are not animals, plants, fungi, or bacteria. Many protists are so small that people can see them only through a microscope.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38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Frogs can breathe through their skin.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88163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algae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Algae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is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 single or multi-cellular organism that has no roots, stems or leaves and is often found in water.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675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There are a wide variety of interesting ocean animals that are invertebrates. These include sponges, corals, jellyfish, anemones, and starfish.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1716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Carl Linnaeus</a:t>
                      </a: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Carl Linnaeus is famous for his work in Taxonomy, the science of identifying, naming and classifying organisms (plants, animals, bacteria, fungi etc.).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53" marR="91453" marT="45729" marB="4572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3" marB="4573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pic>
        <p:nvPicPr>
          <p:cNvPr id="24641" name="Picture 70" descr="Image result for animals with backbones [book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73701" y="1054100"/>
            <a:ext cx="1471613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42" name="Picture 68" descr="Image result for animals without backbones [book]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26214" y="1944688"/>
            <a:ext cx="146843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666876" y="57151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6: Electricity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66875" y="549275"/>
          <a:ext cx="8867774" cy="592376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413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3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959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Electrical symbols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Electricity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053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conductor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Some materials let electricity pass through them easily. These materials are known as electrical conductors.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9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012">
                <a:tc vMerge="1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Electricity travels at the speed of light. That's more than 186,000 miles per second!</a:t>
                      </a:r>
                      <a:endParaRPr lang="en-GB" sz="9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22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insulator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Plastic, wood, glass and rubber are good electrical insulators. 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6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Electricity comes from the power station, the wind, the sun, water and even an animal’s poo!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738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socket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socket is a safe device to plug your electrical items into at home. Almost every room at home will have at least one socket.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Electricity is a type of energy that builds up in one place (static), or flows from one place to another (current electricity).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06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series circuits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series circuit is one that has more than one resistor, but only one path through which the electricity (electrons) flows.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008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cells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electrical cell is a device that is used to generate electricity, or one that is used to make chemical reactions possible by applying electricity.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162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Coal is the biggest source of energy for producing electricity. Coal is burned in furnaces that boil water and create steam.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3273">
                <a:tc rowSpan="3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volts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Voltage is an electrical potential difference, the difference in electric potential between two places.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entury Gothic" pitchFamily="34"/>
                        </a:rPr>
                        <a:t>Important facts to know by the end of the electricity topic: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95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popular way of generating electricity is through hydropower. This is a process where electricity is made by water which spins turbines attached to generators.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Know that the brightness of a bulb is associated with the voltage.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Compare and give reasons for variations in how components function.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recognised symbols when representing a simple circuit in a diagram.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Construct simple series circuits.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Be able to answer questions about what happens when they try different components, for example; switches, bulbs, buzzers and motors.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95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generator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machine that converts energy into electricity.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794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turbine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machine that creates continuous power in which a wheel, or something similar, moves round and round by fast moving water, steam, gas or air.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32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bolt of lightning can measure up to 3,000,000 volts, and lasts less than one second!</a:t>
                      </a:r>
                      <a:endParaRPr lang="en-GB" sz="9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14017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fuses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These are safety devices. A fuse is a strip of wire that melts and breaks an electric circuit if it goes over a safe level.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9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Electric fields work in a similar way to gravity. Whereas gravity always attracts, electric fields can either attract or repulse.</a:t>
                      </a:r>
                      <a:endParaRPr lang="en-GB" sz="9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71964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Thomas Edison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He was a great inventor that came up with a way of making the electric light bulb accessible for homes, industry and outside in the streets.</a:t>
                      </a:r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1" marB="4573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2566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2288" y="950208"/>
            <a:ext cx="2494790" cy="247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666876" y="139701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6: Light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66875" y="731839"/>
          <a:ext cx="8867774" cy="5713411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150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9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0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8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59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2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Light</a:t>
                      </a: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7190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light wave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One of the characteristics of light is that it behaves like a wave. Light can be defined by its wavelength and frequency. The frequency is how fast the waves vibrate up and down.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u="none" strike="noStrike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69">
                <a:tc vMerge="1">
                  <a:txBody>
                    <a:bodyPr/>
                    <a:lstStyle/>
                    <a:p>
                      <a:pPr lvl="0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8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7" marB="45737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Light will travel in a completely straight line until it hits an object that will reflect it. 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05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light source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Light, or illumination, is a form of energy that travels in waves, like sound. You can find different sources of light, such as a candle or the sun.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Space does not have any light. We can see things in space due to light bouncing off of the objects in space.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0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entury Gothic" pitchFamily="34"/>
                          <a:ea typeface="+mn-ea"/>
                          <a:cs typeface="+mn-cs"/>
                        </a:rPr>
                        <a:t>Important facts to know by the end of the light topic:</a:t>
                      </a:r>
                      <a:endParaRPr kumimoji="0" lang="en-GB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211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concave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 a lens that curves inwards and reflects light differently as a result.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Light doesn’t travel as fast when it has to pass through mediums that are different, such as air, water or glass.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light travels in straight lines.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Understand that because light travels in straight lines objects are seen because they give out or reflect light into the eye.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we see things because light travels from light sources to our eyes or from light sources to objects and then to our eyes.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Know that light travels in straight lines and therefore shadows have the same shape as the objects that cast them.  </a:t>
                      </a:r>
                    </a:p>
                    <a:p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8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convex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 a lens that curves outwards and reflects light differently as a result.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866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filters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filter is a transparent material that absorbs some colours and allows others to pass through.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l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ight that we see from the sun actually left the sun ten minutes before we see it.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52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lens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lens is a curved piece of glass or plastic designed to refract light in a specific way.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Light can be controlled and produced in so many ways. A camera can control the amount of light that comes into the camera lens. We also use light in televisions, medical systems, copy machines, telescopes and satellites.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294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retina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retina is at the back of your eye and it has light-sensitive cells called rods and cones.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0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779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cornea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cornea is thin, clear and covers your eye. It's important because it helps you see by focusing light as it enters the eye.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70">
                <a:tc vMerge="1">
                  <a:txBody>
                    <a:bodyPr/>
                    <a:lstStyle/>
                    <a:p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Light is used by plants to convert the light into energy as their ‘food’. The process is called ‘photosynthesis’ and converts carbon dioxide through the energy of the light.</a:t>
                      </a:r>
                      <a:endParaRPr lang="en-GB" sz="10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0294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iris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By opening and closing the pupil, the iris can control the amount of light that enters the eye.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0294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pupil</a:t>
                      </a: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pupil can be compared with the shutter of a camera. It is surrounded by the iris which is the coloured part of the eye.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26686" name="Picture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91164" y="731839"/>
            <a:ext cx="2384425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662113" y="138114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Year 6: Evolution &amp; Inheritance 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662113" y="625415"/>
          <a:ext cx="8867774" cy="558011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636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1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0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98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8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evolution &amp; inheritance</a:t>
                      </a: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89">
                <a:tc rowSpan="2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off-spring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living things reproduce they pass on characteristics to their offspring. All living things produce offspring of the same kind, but normally offspring are not identical to their parents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96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Evolution is a scientific theory used by biologists. It explains how living things changed over a long time, and how they have come to be the way they are.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312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adaptation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Adaptation is the process by which animals, plants and other living things have changed so that they better suit their habitat.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5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evolution</a:t>
                      </a:r>
                      <a:endParaRPr lang="en-GB" dirty="0">
                        <a:solidFill>
                          <a:srgbClr val="7FC184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Evolution is the theory that all the kinds of living things that exist today developed from earlier types.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know that living things have changed over time, because we can see their remains in the rocks.</a:t>
                      </a: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396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inheritance</a:t>
                      </a:r>
                      <a:endParaRPr lang="en-GB" dirty="0">
                        <a:solidFill>
                          <a:srgbClr val="7FC184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living things reproduce they pass on characteristics to their offspring. This is known as inheritance.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We know that the animals and plants of today are different from those of long ago.</a:t>
                      </a:r>
                      <a:endParaRPr kumimoji="0" lang="en-GB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02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palaeontologist</a:t>
                      </a:r>
                      <a:endParaRPr lang="en-GB" dirty="0">
                        <a:solidFill>
                          <a:srgbClr val="7FC184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palaeontologist is someone studying the life of past geological periods, as known from fossil remains.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Evolutionary questions are still being actively researched by biologists. 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5777">
                <a:tc rowSpan="2"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Charles Darwin</a:t>
                      </a:r>
                      <a:endParaRPr lang="en-GB" dirty="0">
                        <a:solidFill>
                          <a:srgbClr val="7FC184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Charles Darwin was an English scientist who studied nature. He is known for his theory of evolution.</a:t>
                      </a:r>
                      <a:endParaRPr lang="en-GB" b="0" dirty="0">
                        <a:solidFill>
                          <a:schemeClr val="tx1"/>
                        </a:solidFill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rgbClr val="00B05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952317"/>
                  </a:ext>
                </a:extLst>
              </a:tr>
              <a:tr h="291898">
                <a:tc vMerge="1"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Charles Darwin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r>
                        <a:rPr lang="en-GB" sz="800" b="1" i="0" u="none" strike="noStrike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Charles Darwin</a:t>
                      </a:r>
                      <a:r>
                        <a:rPr lang="en-GB" sz="800" b="0" i="0" u="none" strike="noStrike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was an English scientist who studied nature. He </a:t>
                      </a:r>
                      <a:r>
                        <a:rPr lang="en-GB" sz="800" b="1" i="0" u="none" strike="noStrike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is known</a:t>
                      </a:r>
                      <a:r>
                        <a:rPr lang="en-GB" sz="800" b="0" i="0" u="none" strike="noStrike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for his theory of evolution</a:t>
                      </a:r>
                      <a:endParaRPr lang="en-GB" sz="8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5">
                  <a:txBody>
                    <a:bodyPr/>
                    <a:lstStyle/>
                    <a:p>
                      <a:endParaRPr lang="en-GB" dirty="0"/>
                    </a:p>
                  </a:txBody>
                  <a:tcPr marT="45735" marB="4573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genes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Genes that are passed on to you determine many of your traits, such as your hair colour and skin colour.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4" marB="4573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79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chromosomes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Chromosomes are tiny structures inside cells made from DNA and protein.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3916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syndrome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syndrome is a genetic condition which can affect learning and physical features.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818372"/>
                  </a:ext>
                </a:extLst>
              </a:tr>
              <a:tr h="358042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genotype</a:t>
                      </a: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genotype refers to a particular gene or set of genes carried by an individual.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5" marB="457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pic>
        <p:nvPicPr>
          <p:cNvPr id="1026" name="Picture 2" descr="Image result for wonder boo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4222" y="1029889"/>
            <a:ext cx="2205166" cy="325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volution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604223" y="4286249"/>
            <a:ext cx="4925665" cy="191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97961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2147</Words>
  <Application>Microsoft Office PowerPoint</Application>
  <PresentationFormat>Widescreen</PresentationFormat>
  <Paragraphs>177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Wingdings</vt:lpstr>
      <vt:lpstr>Office Theme</vt:lpstr>
      <vt:lpstr>Year 6: Circulatory System Knowledge Mat</vt:lpstr>
      <vt:lpstr>Year 6: Animal Classification Knowledge Mat</vt:lpstr>
      <vt:lpstr>Year 6: Electricity Knowledge Mat</vt:lpstr>
      <vt:lpstr>Year 6: Light Knowledge Mat</vt:lpstr>
      <vt:lpstr>Year 6: Evolution &amp; Inheritance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6: Circulatory System Knowledge Mat</dc:title>
  <dc:creator>Mrs Cooper</dc:creator>
  <cp:lastModifiedBy>Mrs Cooper</cp:lastModifiedBy>
  <cp:revision>1</cp:revision>
  <dcterms:created xsi:type="dcterms:W3CDTF">2020-11-30T15:45:35Z</dcterms:created>
  <dcterms:modified xsi:type="dcterms:W3CDTF">2020-11-30T15:45:53Z</dcterms:modified>
</cp:coreProperties>
</file>